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Montserrat"/>
      <p:regular r:id="rId16"/>
      <p:bold r:id="rId17"/>
      <p:italic r:id="rId18"/>
      <p:boldItalic r:id="rId19"/>
    </p:embeddedFont>
    <p:embeddedFont>
      <p:font typeface="La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regular.fntdata"/><Relationship Id="rId11" Type="http://schemas.openxmlformats.org/officeDocument/2006/relationships/slide" Target="slides/slide6.xml"/><Relationship Id="rId22" Type="http://schemas.openxmlformats.org/officeDocument/2006/relationships/font" Target="fonts/Lato-italic.fntdata"/><Relationship Id="rId10" Type="http://schemas.openxmlformats.org/officeDocument/2006/relationships/slide" Target="slides/slide5.xml"/><Relationship Id="rId21" Type="http://schemas.openxmlformats.org/officeDocument/2006/relationships/font" Target="fonts/Lat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La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Montserrat-bold.fntdata"/><Relationship Id="rId16" Type="http://schemas.openxmlformats.org/officeDocument/2006/relationships/font" Target="fonts/Montserrat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-boldItalic.fntdata"/><Relationship Id="rId6" Type="http://schemas.openxmlformats.org/officeDocument/2006/relationships/slide" Target="slides/slide1.xml"/><Relationship Id="rId18" Type="http://schemas.openxmlformats.org/officeDocument/2006/relationships/font" Target="fonts/Montserrat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9429dac791_0_1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9429dac791_0_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9429dac791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9429dac791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9429dac791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9429dac791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9429dac791_0_1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9429dac791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9429dac791_0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9429dac791_0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9429dac791_0_1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9429dac791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9429dac791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9429dac791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9429dac791_0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9429dac791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9429dac791_0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9429dac791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Research Methodology-1</a:t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2975700" y="2971225"/>
            <a:ext cx="61404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By : Sandip Tripathy, Department of Geography, Kharagpur College</a:t>
            </a:r>
            <a:endParaRPr sz="1600"/>
          </a:p>
        </p:txBody>
      </p:sp>
      <p:sp>
        <p:nvSpPr>
          <p:cNvPr id="136" name="Google Shape;136;p13"/>
          <p:cNvSpPr txBox="1"/>
          <p:nvPr/>
        </p:nvSpPr>
        <p:spPr>
          <a:xfrm>
            <a:off x="2657475" y="3889775"/>
            <a:ext cx="5068500" cy="6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Topic Covered - Field Techniques and Tools, Questionnaire</a:t>
            </a:r>
            <a:endParaRPr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7" name="Google Shape;137;p13"/>
          <p:cNvSpPr txBox="1"/>
          <p:nvPr/>
        </p:nvSpPr>
        <p:spPr>
          <a:xfrm>
            <a:off x="2239575" y="192875"/>
            <a:ext cx="6643800" cy="63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Class - 5th Sem								Date - 05/09/2020</a:t>
            </a:r>
            <a:endParaRPr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EFEFEF"/>
                </a:solidFill>
                <a:latin typeface="Lato"/>
                <a:ea typeface="Lato"/>
                <a:cs typeface="Lato"/>
                <a:sym typeface="Lato"/>
              </a:rPr>
              <a:t>Paper - CC11T								Unit- II-2</a:t>
            </a:r>
            <a:endParaRPr>
              <a:solidFill>
                <a:srgbClr val="EFEFE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2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Observation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Non-participants</a:t>
            </a:r>
            <a:endParaRPr sz="1600"/>
          </a:p>
        </p:txBody>
      </p:sp>
      <p:sp>
        <p:nvSpPr>
          <p:cNvPr id="191" name="Google Shape;191;p22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Non participant observation is a type of observation where direct observation is not required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It can be entering into social system or community system involved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Or may be staying </a:t>
            </a:r>
            <a:r>
              <a:rPr lang="en-GB"/>
              <a:t>separate</a:t>
            </a:r>
            <a:r>
              <a:rPr lang="en-GB"/>
              <a:t> from the observation is going on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Observation process is a three stage funnel (James Spradley)-Descriptive Observation &gt;&gt; Focused Observation &gt;&gt; Selected Observation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Generally in  Nuanced and dynamic situation, it is used.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Limitation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The Observer Effect, Objectivity of the Observer,  Selectivity, Ethical Concern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Research Methodology</a:t>
            </a:r>
            <a:endParaRPr/>
          </a:p>
        </p:txBody>
      </p:sp>
      <p:sp>
        <p:nvSpPr>
          <p:cNvPr id="143" name="Google Shape;143;p1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The Process of conducting research is called Research Methodology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The concrete, structured way to conducting step by step research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To find out the information properly from gigantic heaps of information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Depending on situation and subject variability, research method also changes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It is more easier to grasp the information easily for all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Universally Accepted format that can be very easy to follow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Emerged as a </a:t>
            </a:r>
            <a:r>
              <a:rPr lang="en-GB" sz="1600"/>
              <a:t>separate</a:t>
            </a:r>
            <a:r>
              <a:rPr lang="en-GB" sz="1600"/>
              <a:t> subject after implementing all the matters it possess.</a:t>
            </a:r>
            <a:endParaRPr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Field Techniques</a:t>
            </a:r>
            <a:endParaRPr/>
          </a:p>
        </p:txBody>
      </p:sp>
      <p:sp>
        <p:nvSpPr>
          <p:cNvPr id="149" name="Google Shape;149;p15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GB" sz="1700"/>
              <a:t>Field Research is defined as qualitative data collection  method, through which observe, interact and understand people in his natural environment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GB" sz="1700"/>
              <a:t>It may consists of Direct Observation,  Limited participation, Analysis of documents, Informal Interview, Survey 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GB" sz="1700"/>
              <a:t>Direct Observation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GB" sz="1700"/>
              <a:t>Participant Observation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GB" sz="1700"/>
              <a:t>Ethnography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GB" sz="1700"/>
              <a:t>Qualitative Interview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-GB" sz="1700"/>
              <a:t>Case Study</a:t>
            </a:r>
            <a:endParaRPr sz="1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Steps of field technique</a:t>
            </a:r>
            <a:endParaRPr/>
          </a:p>
        </p:txBody>
      </p:sp>
      <p:sp>
        <p:nvSpPr>
          <p:cNvPr id="155" name="Google Shape;155;p16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-GB" sz="1700"/>
              <a:t>Build the right Team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-GB" sz="1700"/>
              <a:t>Recruiting People for the study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-GB" sz="1700"/>
              <a:t>Data collection methodology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-GB" sz="1700"/>
              <a:t>Site Visit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-GB" sz="1700"/>
              <a:t>Data Analysis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-"/>
            </a:pPr>
            <a:r>
              <a:rPr lang="en-GB" sz="1700"/>
              <a:t>Communicating Result</a:t>
            </a:r>
            <a:endParaRPr sz="17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Reasons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0"/>
              <a:t>Of </a:t>
            </a:r>
            <a:r>
              <a:rPr lang="en-GB" sz="1900"/>
              <a:t>Field Technique</a:t>
            </a:r>
            <a:endParaRPr sz="1900"/>
          </a:p>
        </p:txBody>
      </p:sp>
      <p:sp>
        <p:nvSpPr>
          <p:cNvPr id="161" name="Google Shape;161;p17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-GB" sz="1900"/>
              <a:t>To overcome lack of data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-GB" sz="1900"/>
              <a:t>Understanding the context of study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-GB" sz="1900"/>
              <a:t>Increasing the quality of data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-"/>
            </a:pPr>
            <a:r>
              <a:rPr lang="en-GB" sz="1900"/>
              <a:t>Collecting ancillary data</a:t>
            </a:r>
            <a:endParaRPr sz="19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Advantage and Disadvantages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Field Technique</a:t>
            </a:r>
            <a:endParaRPr sz="1600"/>
          </a:p>
        </p:txBody>
      </p:sp>
      <p:sp>
        <p:nvSpPr>
          <p:cNvPr id="167" name="Google Shape;167;p18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Manipulating  of Variable is not considered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Ancillary topics 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Deep Understanding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spcBef>
                <a:spcPts val="160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Expensive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Difficult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Tough to follow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Depended to researcher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bias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Questionnaire</a:t>
            </a:r>
            <a:endParaRPr/>
          </a:p>
        </p:txBody>
      </p:sp>
      <p:sp>
        <p:nvSpPr>
          <p:cNvPr id="173" name="Google Shape;173;p19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Questionnaire means a set of questions to a specific objective for getting information from a focused group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Generally sampling is associated with it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Direct Questionnaire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Email Questionnaire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Internet </a:t>
            </a:r>
            <a:r>
              <a:rPr lang="en-GB"/>
              <a:t>Questionnaire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Mobile </a:t>
            </a:r>
            <a:r>
              <a:rPr lang="en-GB"/>
              <a:t>Questionnaire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Type of Questions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Questionnaire</a:t>
            </a:r>
            <a:endParaRPr/>
          </a:p>
        </p:txBody>
      </p:sp>
      <p:sp>
        <p:nvSpPr>
          <p:cNvPr id="179" name="Google Shape;179;p20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Open ended questions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Closed ended questions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Structured questions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Semi structured questions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en-GB"/>
              <a:t>Non-Structured questions 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1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Observation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/>
              <a:t>Participants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1"/>
          <p:cNvSpPr txBox="1"/>
          <p:nvPr>
            <p:ph idx="1" type="body"/>
          </p:nvPr>
        </p:nvSpPr>
        <p:spPr>
          <a:xfrm>
            <a:off x="1297500" y="1103700"/>
            <a:ext cx="7038900" cy="337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Information is sought by way of Investigator’s own observation without asking to respondent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b="1" lang="en-GB" sz="1500"/>
              <a:t>Advantages</a:t>
            </a:r>
            <a:endParaRPr b="1"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Subjective bias can be eliminated if implemented accurately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The information gathered only is currently happening, not mixing complexity with past phenomena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This does not need the willingness from respondent. 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b="1" lang="en-GB" sz="1500"/>
              <a:t>Limitation</a:t>
            </a:r>
            <a:endParaRPr b="1"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Very Expensive technique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Only Limited Information can be gathered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-"/>
            </a:pPr>
            <a:r>
              <a:rPr lang="en-GB" sz="1500"/>
              <a:t>Unforeseen</a:t>
            </a:r>
            <a:r>
              <a:rPr lang="en-GB" sz="1500"/>
              <a:t> factors may interfere the observation</a:t>
            </a:r>
            <a:endParaRPr sz="1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